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60" r:id="rId4"/>
    <p:sldId id="258" r:id="rId5"/>
    <p:sldId id="259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e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çã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o 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iro ou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9/17/2020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9/17/2020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9/17/2020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 smtClean="0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9/17/2020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://www.administradores.com.br/artigos/administracao-e-negocios/estoques-centralizar-ou-descentralizar/70049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dirty="0" smtClean="0"/>
              <a:t>TAYLORISMO E FORDISMO</a:t>
            </a:r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pt-BR" dirty="0" smtClean="0"/>
              <a:t>3º B    ELETIVA     </a:t>
            </a:r>
          </a:p>
          <a:p>
            <a:endParaRPr lang="pt-BR" dirty="0"/>
          </a:p>
          <a:p>
            <a:r>
              <a:rPr lang="pt-BR" dirty="0" smtClean="0"/>
              <a:t>PROF: KRINA MARTINS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1372823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A prática mencionada no texto de reduzir os estoques é operacionalizada pelas indústrias, que produzem apenas a quantidade de um dado produto de acordo com a demanda referente a ele. Tal prática é denominada por:</a:t>
            </a:r>
            <a:endParaRPr lang="pt-BR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a) Oferta pela demanda</a:t>
            </a:r>
          </a:p>
          <a:p>
            <a:pPr algn="just"/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b) Redução de estoque</a:t>
            </a:r>
          </a:p>
          <a:p>
            <a:pPr algn="just"/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c) </a:t>
            </a:r>
            <a:r>
              <a:rPr lang="pt-BR" sz="2000" i="1" dirty="0" err="1">
                <a:latin typeface="Arial" panose="020B0604020202020204" pitchFamily="34" charset="0"/>
                <a:cs typeface="Arial" panose="020B0604020202020204" pitchFamily="34" charset="0"/>
              </a:rPr>
              <a:t>Timely</a:t>
            </a:r>
            <a:r>
              <a:rPr lang="pt-BR" sz="2000" i="1" dirty="0">
                <a:latin typeface="Arial" panose="020B0604020202020204" pitchFamily="34" charset="0"/>
                <a:cs typeface="Arial" panose="020B0604020202020204" pitchFamily="34" charset="0"/>
              </a:rPr>
              <a:t> delivery</a:t>
            </a:r>
            <a:endParaRPr lang="pt-BR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d) </a:t>
            </a:r>
            <a:r>
              <a:rPr lang="pt-BR" sz="2000" i="1" dirty="0">
                <a:latin typeface="Arial" panose="020B0604020202020204" pitchFamily="34" charset="0"/>
                <a:cs typeface="Arial" panose="020B0604020202020204" pitchFamily="34" charset="0"/>
              </a:rPr>
              <a:t>Just in Time</a:t>
            </a:r>
            <a:endParaRPr lang="pt-BR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e) Entrega sob pedido</a:t>
            </a:r>
          </a:p>
          <a:p>
            <a:pPr marL="0" indent="0" algn="just">
              <a:buNone/>
            </a:pPr>
            <a:endParaRPr lang="pt-BR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759239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sz="2700" dirty="0">
                <a:latin typeface="Arial" panose="020B0604020202020204" pitchFamily="34" charset="0"/>
                <a:cs typeface="Arial" panose="020B0604020202020204" pitchFamily="34" charset="0"/>
              </a:rPr>
              <a:t>5ª ATIVIDADE: 21/09/20 a </a:t>
            </a:r>
            <a:r>
              <a:rPr lang="pt-BR" sz="2700" dirty="0" smtClean="0">
                <a:latin typeface="Arial" panose="020B0604020202020204" pitchFamily="34" charset="0"/>
                <a:cs typeface="Arial" panose="020B0604020202020204" pitchFamily="34" charset="0"/>
              </a:rPr>
              <a:t>25/09/20</a:t>
            </a:r>
            <a:br>
              <a:rPr lang="pt-BR" sz="27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27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sz="27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2700" dirty="0">
                <a:latin typeface="Arial" panose="020B0604020202020204" pitchFamily="34" charset="0"/>
                <a:cs typeface="Arial" panose="020B0604020202020204" pitchFamily="34" charset="0"/>
              </a:rPr>
              <a:t>NÚMERO DE AULAS QUE EQUIVALE:   02 Semanais</a:t>
            </a:r>
            <a:r>
              <a:rPr lang="pt-BR" dirty="0"/>
              <a:t/>
            </a:r>
            <a:br>
              <a:rPr lang="pt-BR" dirty="0"/>
            </a:br>
            <a:r>
              <a:rPr lang="pt-BR" dirty="0"/>
              <a:t/>
            </a:r>
            <a:br>
              <a:rPr lang="pt-BR" dirty="0"/>
            </a:b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pt-B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Habilidade: </a:t>
            </a:r>
          </a:p>
          <a:p>
            <a:pPr algn="just"/>
            <a:r>
              <a:rPr lang="pt-B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Compreender os conceitos de fetichismo da mercadoria e alienação no processo de produção capitalista.</a:t>
            </a:r>
          </a:p>
          <a:p>
            <a:pPr algn="just"/>
            <a:endParaRPr lang="pt-BR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pt-B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OBJETIVOS:</a:t>
            </a:r>
          </a:p>
          <a:p>
            <a:pPr algn="just"/>
            <a:r>
              <a:rPr lang="pt-B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Identificar as transformações no mundo do trabalho: as mudanças no processo e na organização do trabalho.</a:t>
            </a:r>
          </a:p>
          <a:p>
            <a:pPr algn="just"/>
            <a:endParaRPr lang="pt-BR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pt-BR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62806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Como funciona o fordismo?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pt-BR" b="1" dirty="0">
                <a:latin typeface="Arial" panose="020B0604020202020204" pitchFamily="34" charset="0"/>
                <a:cs typeface="Arial" panose="020B0604020202020204" pitchFamily="34" charset="0"/>
              </a:rPr>
              <a:t>Fordismo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 é um termo que se refere ao modelo de produção em massa de um produto, ou seja, ao sistema das linhas de produção. ... O </a:t>
            </a:r>
            <a:r>
              <a:rPr lang="pt-BR" b="1" dirty="0">
                <a:latin typeface="Arial" panose="020B0604020202020204" pitchFamily="34" charset="0"/>
                <a:cs typeface="Arial" panose="020B0604020202020204" pitchFamily="34" charset="0"/>
              </a:rPr>
              <a:t>fordismo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 funcionava tendo como princípio a especialização que cada funcionário da empresa teria na hora de montar o produto, sendo cada um responsável exclusivamente por uma etapa da produção</a:t>
            </a:r>
            <a:r>
              <a:rPr lang="pt-BR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pt-BR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 que é fordismo e suas características</a:t>
            </a:r>
            <a:r>
              <a:rPr lang="pt-BR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  <a:p>
            <a:pPr algn="just"/>
            <a:r>
              <a:rPr lang="pt-BR" b="1" dirty="0">
                <a:latin typeface="Arial" panose="020B0604020202020204" pitchFamily="34" charset="0"/>
                <a:cs typeface="Arial" panose="020B0604020202020204" pitchFamily="34" charset="0"/>
              </a:rPr>
              <a:t>Fordismo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 é um sistema de produção, desenvolvido pelo empresário Henry Ford em 1914 para </a:t>
            </a:r>
            <a:r>
              <a:rPr lang="pt-BR" b="1" dirty="0">
                <a:latin typeface="Arial" panose="020B0604020202020204" pitchFamily="34" charset="0"/>
                <a:cs typeface="Arial" panose="020B0604020202020204" pitchFamily="34" charset="0"/>
              </a:rPr>
              <a:t>sua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 indústria de automóveis. A principal </a:t>
            </a:r>
            <a:r>
              <a:rPr lang="pt-BR" b="1" dirty="0">
                <a:latin typeface="Arial" panose="020B0604020202020204" pitchFamily="34" charset="0"/>
                <a:cs typeface="Arial" panose="020B0604020202020204" pitchFamily="34" charset="0"/>
              </a:rPr>
              <a:t>característica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 deste tipo de produção é a fabricação em massa. O sistema foi baseado em uma linha de montagem ou, também chamada esteira.</a:t>
            </a:r>
            <a:b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333915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Como funciona o taylorismo?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O </a:t>
            </a:r>
            <a:r>
              <a:rPr lang="pt-BR" sz="2000" b="1" dirty="0">
                <a:latin typeface="Arial" panose="020B0604020202020204" pitchFamily="34" charset="0"/>
                <a:cs typeface="Arial" panose="020B0604020202020204" pitchFamily="34" charset="0"/>
              </a:rPr>
              <a:t>Taylorismo</a:t>
            </a: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 é um sistema de gestão do trabalho baseado em diversas técnicas para o aproveitamento ótimo da mão de obra contratada. Foi desenvolvido no início do século XIX, a partir de estudos sobre os movimentos do homem e da máquina nos processos produtivos fabris</a:t>
            </a:r>
            <a:r>
              <a:rPr lang="pt-B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just"/>
            <a:endParaRPr lang="pt-BR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pt-BR" sz="20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Quais são as principais características do taylorismo</a:t>
            </a:r>
            <a:r>
              <a:rPr lang="pt-BR" sz="20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  <a:p>
            <a:pPr algn="just"/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Temos como as </a:t>
            </a:r>
            <a:r>
              <a:rPr lang="pt-BR" sz="2000" b="1" dirty="0">
                <a:latin typeface="Arial" panose="020B0604020202020204" pitchFamily="34" charset="0"/>
                <a:cs typeface="Arial" panose="020B0604020202020204" pitchFamily="34" charset="0"/>
              </a:rPr>
              <a:t>principais características do Taylorismo</a:t>
            </a: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 a divisão das tarefas dentro da empresa, o uso apenas de métodos de produção que já foram testados e a especialização do trabalhador em uma visão mecanicista</a:t>
            </a:r>
            <a:r>
              <a:rPr lang="pt-BR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7562361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ATIVIDADES </a:t>
            </a:r>
            <a:endParaRPr lang="pt-BR" dirty="0"/>
          </a:p>
        </p:txBody>
      </p:sp>
      <p:pic>
        <p:nvPicPr>
          <p:cNvPr id="4" name="Espaço Reservado para Conteúdo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758190" y="1689237"/>
            <a:ext cx="4320638" cy="2717574"/>
          </a:xfrm>
          <a:prstGeom prst="rect">
            <a:avLst/>
          </a:prstGeom>
        </p:spPr>
      </p:pic>
      <p:pic>
        <p:nvPicPr>
          <p:cNvPr id="5" name="Imagem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39860" y="4434804"/>
            <a:ext cx="4846390" cy="24231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79626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ATIVIDADE 1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______________ são estratégias desenvolvidas para conduzir o comportamento da indústria, visando maximizar os lucros e melhorar o desempenho da atividade industrial na economia. O _____________ consolidou-se no Japão após a Segunda Guerra Mundial e, depois, difundiu-se em todo mundo, tendo como papel a substituição do _______________ e a realização do trabalho compulsório e repetitivo pela adequação da produção conforme a demanda e a flexibilização das funções do trabalhador.</a:t>
            </a:r>
          </a:p>
        </p:txBody>
      </p:sp>
    </p:spTree>
    <p:extLst>
      <p:ext uri="{BB962C8B-B14F-4D97-AF65-F5344CB8AC3E}">
        <p14:creationId xmlns:p14="http://schemas.microsoft.com/office/powerpoint/2010/main" val="19102765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ATIVIDADE 1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A alternativa que possui as expressões que completam a lacuna do texto é:</a:t>
            </a:r>
          </a:p>
          <a:p>
            <a:pPr algn="just"/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a) Técnicas de venda, </a:t>
            </a:r>
            <a:r>
              <a:rPr lang="pt-BR" sz="2000" dirty="0" err="1">
                <a:latin typeface="Arial" panose="020B0604020202020204" pitchFamily="34" charset="0"/>
                <a:cs typeface="Arial" panose="020B0604020202020204" pitchFamily="34" charset="0"/>
              </a:rPr>
              <a:t>toyotismo</a:t>
            </a: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t-BR" sz="2000" dirty="0" err="1">
                <a:latin typeface="Arial" panose="020B0604020202020204" pitchFamily="34" charset="0"/>
                <a:cs typeface="Arial" panose="020B0604020202020204" pitchFamily="34" charset="0"/>
              </a:rPr>
              <a:t>volvismo</a:t>
            </a: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just"/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b) Modos de Produção, fordismo, taylorismo.</a:t>
            </a:r>
          </a:p>
          <a:p>
            <a:pPr algn="just"/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c) Sistemas econômicos, taylorismo, </a:t>
            </a:r>
            <a:r>
              <a:rPr lang="pt-BR" sz="2000" dirty="0" err="1">
                <a:latin typeface="Arial" panose="020B0604020202020204" pitchFamily="34" charset="0"/>
                <a:cs typeface="Arial" panose="020B0604020202020204" pitchFamily="34" charset="0"/>
              </a:rPr>
              <a:t>toyotismo</a:t>
            </a: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just"/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d) Modos de Produção, </a:t>
            </a:r>
            <a:r>
              <a:rPr lang="pt-BR" sz="2000" dirty="0" err="1">
                <a:latin typeface="Arial" panose="020B0604020202020204" pitchFamily="34" charset="0"/>
                <a:cs typeface="Arial" panose="020B0604020202020204" pitchFamily="34" charset="0"/>
              </a:rPr>
              <a:t>toyotismo</a:t>
            </a: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, fordismo.</a:t>
            </a:r>
          </a:p>
          <a:p>
            <a:pPr algn="just"/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e) Sistemas econômicos, </a:t>
            </a:r>
            <a:r>
              <a:rPr lang="pt-BR" sz="2000" dirty="0" err="1">
                <a:latin typeface="Arial" panose="020B0604020202020204" pitchFamily="34" charset="0"/>
                <a:cs typeface="Arial" panose="020B0604020202020204" pitchFamily="34" charset="0"/>
              </a:rPr>
              <a:t>volvismo</a:t>
            </a: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, fordismo</a:t>
            </a:r>
            <a:r>
              <a:rPr lang="pt-B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pt-BR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pt-BR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18578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 smtClean="0"/>
              <a:t/>
            </a:r>
            <a:br>
              <a:rPr lang="pt-BR" dirty="0" smtClean="0"/>
            </a:br>
            <a:r>
              <a:rPr lang="pt-BR" dirty="0" smtClean="0"/>
              <a:t>2 ) </a:t>
            </a:r>
            <a:r>
              <a:rPr lang="pt-BR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A </a:t>
            </a:r>
            <a:r>
              <a:rPr lang="pt-BR" sz="2200" dirty="0">
                <a:latin typeface="Arial" panose="020B0604020202020204" pitchFamily="34" charset="0"/>
                <a:cs typeface="Arial" panose="020B0604020202020204" pitchFamily="34" charset="0"/>
              </a:rPr>
              <a:t>acumulação flexível, da qual resulta o sistema de produção </a:t>
            </a:r>
            <a:r>
              <a:rPr lang="pt-BR" sz="2200" dirty="0" err="1">
                <a:latin typeface="Arial" panose="020B0604020202020204" pitchFamily="34" charset="0"/>
                <a:cs typeface="Arial" panose="020B0604020202020204" pitchFamily="34" charset="0"/>
              </a:rPr>
              <a:t>toyotista</a:t>
            </a:r>
            <a:r>
              <a:rPr lang="pt-BR" sz="2200" dirty="0">
                <a:latin typeface="Arial" panose="020B0604020202020204" pitchFamily="34" charset="0"/>
                <a:cs typeface="Arial" panose="020B0604020202020204" pitchFamily="34" charset="0"/>
              </a:rPr>
              <a:t>, caracteriza-se por: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a) divisão do trabalho no maior número de trabalhadores possíveis</a:t>
            </a:r>
          </a:p>
          <a:p>
            <a:pPr algn="just"/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b) produção em massa</a:t>
            </a:r>
          </a:p>
          <a:p>
            <a:pPr algn="just"/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c) realização de várias funções por um mesmo trabalhador</a:t>
            </a:r>
          </a:p>
          <a:p>
            <a:pPr algn="just"/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d) fortalecimento dos sindicatos e leis trabalhistas</a:t>
            </a:r>
          </a:p>
          <a:p>
            <a:pPr algn="just"/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e) diminuição do processo de terceirização da produção.</a:t>
            </a:r>
          </a:p>
          <a:p>
            <a:pPr algn="just"/>
            <a:endParaRPr lang="pt-BR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470537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3) </a:t>
            </a:r>
            <a:r>
              <a:rPr lang="pt-BR" dirty="0"/>
              <a:t>Leia o texto abaixo: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pt-BR" sz="2000" i="1" dirty="0">
                <a:latin typeface="Arial" panose="020B0604020202020204" pitchFamily="34" charset="0"/>
                <a:cs typeface="Arial" panose="020B0604020202020204" pitchFamily="34" charset="0"/>
              </a:rPr>
              <a:t>A eterna busca por reduzir custos pode levar o gestor a um dilema: centralizar os estoques e reduzi-los ou manter estoques descentralizados privilegiando a velocidade da operação em detrimento dos custos.</a:t>
            </a:r>
            <a:endParaRPr lang="pt-BR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pt-BR" sz="2000" i="1" dirty="0">
                <a:latin typeface="Arial" panose="020B0604020202020204" pitchFamily="34" charset="0"/>
                <a:cs typeface="Arial" panose="020B0604020202020204" pitchFamily="34" charset="0"/>
              </a:rPr>
              <a:t>Para empresas que têm múltiplas unidades, fica o dilema, se estoque é custo e reduzir estoques significa colocar mais dinheiro no caixa, o ideal é sempre reduzi-los, portanto, centralizar é melhor, mas a centralização aumenta o risco de ruptura e pode até parar a operação, então, descentralizar é melhor, porém esta ação pode aumentar os estoques e, consequentemente, os custos, o que fazer?</a:t>
            </a:r>
            <a:endParaRPr lang="pt-BR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GRONSKI, Augusto. Estoques: centralizar ou descentralizar? </a:t>
            </a:r>
            <a:r>
              <a:rPr lang="pt-BR" sz="2000" i="1" dirty="0">
                <a:latin typeface="Arial" panose="020B0604020202020204" pitchFamily="34" charset="0"/>
                <a:cs typeface="Arial" panose="020B0604020202020204" pitchFamily="34" charset="0"/>
              </a:rPr>
              <a:t>Portal Administradores</a:t>
            </a: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, 17 de abril de 2013. Disponível em: </a:t>
            </a: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Administradores.com</a:t>
            </a:r>
            <a:endParaRPr lang="pt-BR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27697964"/>
      </p:ext>
    </p:extLst>
  </p:cSld>
  <p:clrMapOvr>
    <a:masterClrMapping/>
  </p:clrMapOvr>
</p:sld>
</file>

<file path=ppt/theme/theme1.xml><?xml version="1.0" encoding="utf-8"?>
<a:theme xmlns:a="http://schemas.openxmlformats.org/drawingml/2006/main" name="Cacho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43</TotalTime>
  <Words>427</Words>
  <Application>Microsoft Office PowerPoint</Application>
  <PresentationFormat>Widescreen</PresentationFormat>
  <Paragraphs>45</Paragraphs>
  <Slides>10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10</vt:i4>
      </vt:variant>
    </vt:vector>
  </HeadingPairs>
  <TitlesOfParts>
    <vt:vector size="14" baseType="lpstr">
      <vt:lpstr>Arial</vt:lpstr>
      <vt:lpstr>Century Gothic</vt:lpstr>
      <vt:lpstr>Wingdings 3</vt:lpstr>
      <vt:lpstr>Cacho</vt:lpstr>
      <vt:lpstr>TAYLORISMO E FORDISMO</vt:lpstr>
      <vt:lpstr>5ª ATIVIDADE: 21/09/20 a 25/09/20  NÚMERO DE AULAS QUE EQUIVALE:   02 Semanais  </vt:lpstr>
      <vt:lpstr>Como funciona o fordismo?</vt:lpstr>
      <vt:lpstr>Como funciona o taylorismo?</vt:lpstr>
      <vt:lpstr>ATIVIDADES </vt:lpstr>
      <vt:lpstr>ATIVIDADE 1</vt:lpstr>
      <vt:lpstr>ATIVIDADE 1</vt:lpstr>
      <vt:lpstr> 2 ) A acumulação flexível, da qual resulta o sistema de produção toyotista, caracteriza-se por:</vt:lpstr>
      <vt:lpstr>3) Leia o texto abaixo:</vt:lpstr>
      <vt:lpstr>A prática mencionada no texto de reduzir os estoques é operacionalizada pelas indústrias, que produzem apenas a quantidade de um dado produto de acordo com a demanda referente a ele. Tal prática é denominada por: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TAYLORISMO E FORDISMO</dc:title>
  <dc:creator>Daniel</dc:creator>
  <cp:lastModifiedBy>Daniel</cp:lastModifiedBy>
  <cp:revision>5</cp:revision>
  <dcterms:created xsi:type="dcterms:W3CDTF">2020-09-17T12:23:09Z</dcterms:created>
  <dcterms:modified xsi:type="dcterms:W3CDTF">2020-09-17T13:08:28Z</dcterms:modified>
</cp:coreProperties>
</file>